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tmp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93" r:id="rId30"/>
    <p:sldId id="295" r:id="rId31"/>
    <p:sldId id="288" r:id="rId32"/>
    <p:sldId id="289" r:id="rId33"/>
    <p:sldId id="291" r:id="rId34"/>
    <p:sldId id="269" r:id="rId35"/>
    <p:sldId id="271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5B4A9-8FFD-4C1E-9B47-82682728FB88}" v="56" dt="2019-04-30T07:06:05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94728"/>
  </p:normalViewPr>
  <p:slideViewPr>
    <p:cSldViewPr snapToGrid="0">
      <p:cViewPr>
        <p:scale>
          <a:sx n="224" d="100"/>
          <a:sy n="224" d="100"/>
        </p:scale>
        <p:origin x="88" y="-355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"/>
          <c:y val="0.116609529500102"/>
          <c:w val="0.7716521274086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18.0</c:v>
                </c:pt>
                <c:pt idx="4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15.0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30.0</c:v>
                </c:pt>
                <c:pt idx="3">
                  <c:v>32.2</c:v>
                </c:pt>
                <c:pt idx="4">
                  <c:v>34.4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</c:v>
                </c:pt>
                <c:pt idx="2">
                  <c:v>10.4</c:v>
                </c:pt>
                <c:pt idx="3">
                  <c:v>13.1</c:v>
                </c:pt>
                <c:pt idx="4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2126641280"/>
        <c:axId val="2126637568"/>
      </c:barChart>
      <c:catAx>
        <c:axId val="212664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26637568"/>
        <c:crosses val="autoZero"/>
        <c:auto val="1"/>
        <c:lblAlgn val="ctr"/>
        <c:lblOffset val="100"/>
        <c:noMultiLvlLbl val="0"/>
      </c:catAx>
      <c:valAx>
        <c:axId val="212663756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1266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"/>
          <c:y val="0.666569152789995"/>
          <c:w val="1.0"/>
          <c:h val="0.3113348821221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</a:t>
            </a:r>
            <a:r>
              <a:rPr kumimoji="1" lang="ja-JP" altLang="en-US" sz="4000" dirty="0" smtClean="0">
                <a:latin typeface="+mn-ea"/>
                <a:ea typeface="+mn-ea"/>
              </a:rPr>
              <a:t>と</a:t>
            </a:r>
            <a:r>
              <a:rPr kumimoji="1" lang="de-DE" altLang="ja-JP" sz="4000" dirty="0" smtClean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8324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1" y="6413748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29" y="255006"/>
            <a:ext cx="1695188" cy="67167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825" y="6459785"/>
            <a:ext cx="537117" cy="3651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500" dirty="0"/>
              <a:t>クラウドにおける</a:t>
            </a:r>
            <a:r>
              <a:rPr kumimoji="1" lang="en-US" altLang="ja-JP" sz="4500" dirty="0"/>
              <a:t>VM</a:t>
            </a:r>
            <a:r>
              <a:rPr kumimoji="1" lang="ja-JP" altLang="en-US" sz="4500" dirty="0"/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=""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949433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r"/>
            <a:r>
              <a:rPr lang="ja-JP" altLang="en-US" sz="2400" dirty="0">
                <a:solidFill>
                  <a:schemeClr val="tx1"/>
                </a:solidFill>
              </a:rPr>
              <a:t>鈴木研究室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+mn-ea"/>
                <a:ea typeface="+mn-ea"/>
              </a:rPr>
              <a:t>VM</a:t>
            </a:r>
            <a:r>
              <a:rPr lang="ja-JP" altLang="en-US" dirty="0" smtClean="0">
                <a:latin typeface="+mn-ea"/>
                <a:ea typeface="+mn-ea"/>
              </a:rPr>
              <a:t>内でコンテナを用いて，低コスト</a:t>
            </a:r>
            <a:r>
              <a:rPr lang="ja-JP" altLang="en-US" dirty="0">
                <a:latin typeface="+mn-ea"/>
                <a:ea typeface="+mn-ea"/>
              </a:rPr>
              <a:t>かつ迅速な</a:t>
            </a:r>
            <a:r>
              <a:rPr lang="ja-JP" altLang="en-US" dirty="0" smtClean="0">
                <a:latin typeface="+mn-ea"/>
                <a:ea typeface="+mn-ea"/>
              </a:rPr>
              <a:t>復旧を行うシステム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</a:t>
            </a:r>
            <a:r>
              <a:rPr lang="ja-JP" altLang="en-US" dirty="0" smtClean="0">
                <a:latin typeface="+mn-ea"/>
                <a:ea typeface="+mn-ea"/>
              </a:rPr>
              <a:t>用いた自動障害検知及び復旧</a:t>
            </a:r>
            <a:endParaRPr lang="ja-JP" altLang="en-US" dirty="0">
              <a:latin typeface="+mn-ea"/>
              <a:ea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690622" y="2661007"/>
            <a:ext cx="7808475" cy="38622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/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ja-JP" altLang="en-US" dirty="0" smtClean="0"/>
              <a:t>コンテナを実行し，システムをコンテナへマイグレーションし切り替えを行う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31725" y="6027392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308811" y="2716022"/>
            <a:ext cx="8549958" cy="37437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 smtClean="0"/>
              <a:t>間のマイグレーション</a:t>
            </a:r>
            <a:r>
              <a:rPr lang="ja-JP" altLang="en-US" dirty="0"/>
              <a:t>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OS</a:t>
            </a:r>
            <a:r>
              <a:rPr lang="ja-JP" altLang="en-US" dirty="0" smtClean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 smtClean="0"/>
              <a:t>行うライブマイグレーションに対応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</a:t>
            </a:r>
            <a:r>
              <a:rPr lang="ja-JP" altLang="en-US" dirty="0" smtClean="0"/>
              <a:t>可能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 smtClean="0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=""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5"/>
            <a:ext cx="6010155" cy="206556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dirty="0"/>
              <a:t>*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304627" cy="261435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833285" y="3332991"/>
            <a:ext cx="2224217" cy="30117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=""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=""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=""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=""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=""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=""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=""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=""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=""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=""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1718" y="6447439"/>
            <a:ext cx="485758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=""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=""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=""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=""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=""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=""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=""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/>
              <a:t>LXD</a:t>
            </a:r>
            <a:r>
              <a:rPr lang="ja-JP" altLang="en-US" dirty="0"/>
              <a:t>により自動で障害検知，復旧を行うことが可能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</a:t>
            </a:r>
            <a:r>
              <a:rPr lang="ja-JP" altLang="en-US" dirty="0" smtClean="0"/>
              <a:t>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=""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7AB22DEB-E1FF-4BEE-A182-437B9452AE5B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ベンチマークで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測定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=""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/>
          <a:stretch/>
        </p:blipFill>
        <p:spPr>
          <a:xfrm>
            <a:off x="0" y="3084575"/>
            <a:ext cx="9144000" cy="363264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=""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=""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=""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=""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=""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=""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174069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7136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0" y="6271314"/>
            <a:ext cx="8617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43657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</a:t>
            </a:r>
            <a:r>
              <a:rPr lang="ja-JP" altLang="en-US" dirty="0" smtClean="0"/>
              <a:t>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i="1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i="1" dirty="0" err="1">
                <a:solidFill>
                  <a:schemeClr val="bg1"/>
                </a:solidFill>
              </a:rPr>
              <a:t>CloudCom</a:t>
            </a:r>
            <a:r>
              <a:rPr lang="en-US" altLang="ja-JP" sz="1200" i="1" dirty="0">
                <a:solidFill>
                  <a:schemeClr val="bg1"/>
                </a:solidFill>
              </a:rPr>
              <a:t>)</a:t>
            </a:r>
            <a:r>
              <a:rPr lang="en-US" altLang="ja-JP" sz="1200" dirty="0">
                <a:solidFill>
                  <a:schemeClr val="bg1"/>
                </a:solidFill>
              </a:rPr>
              <a:t>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" y="2923309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691116" y="5869094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1099</TotalTime>
  <Words>1404</Words>
  <Application>Microsoft Macintosh PowerPoint</Application>
  <PresentationFormat>画面に合わせる (4:3)</PresentationFormat>
  <Paragraphs>262</Paragraphs>
  <Slides>39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ＭＳ Ｐゴシック</vt:lpstr>
      <vt:lpstr>Wingdings</vt:lpstr>
      <vt:lpstr>游ゴシック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  <vt:lpstr>コンテナ性能評価（1）</vt:lpstr>
      <vt:lpstr>コンテナ性能評価（2）</vt:lpstr>
      <vt:lpstr>コンテナ性能評価（3）</vt:lpstr>
      <vt:lpstr>コンテナ性能評価（4）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Microsoft Office ユーザー</cp:lastModifiedBy>
  <cp:revision>128</cp:revision>
  <dcterms:created xsi:type="dcterms:W3CDTF">2019-04-27T13:01:13Z</dcterms:created>
  <dcterms:modified xsi:type="dcterms:W3CDTF">2019-05-08T06:18:30Z</dcterms:modified>
</cp:coreProperties>
</file>